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8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Ros Kozarić" userId="568161e6-0038-4c4c-8275-9366b7b52a9d" providerId="ADAL" clId="{38B6CA61-E8CA-48E5-A090-4CCA5CF9EEC5}"/>
    <pc:docChg chg="custSel addSld modSld">
      <pc:chgData name="Marija Ros Kozarić" userId="568161e6-0038-4c4c-8275-9366b7b52a9d" providerId="ADAL" clId="{38B6CA61-E8CA-48E5-A090-4CCA5CF9EEC5}" dt="2020-04-10T12:58:51.383" v="2222" actId="27636"/>
      <pc:docMkLst>
        <pc:docMk/>
      </pc:docMkLst>
      <pc:sldChg chg="modSp mod">
        <pc:chgData name="Marija Ros Kozarić" userId="568161e6-0038-4c4c-8275-9366b7b52a9d" providerId="ADAL" clId="{38B6CA61-E8CA-48E5-A090-4CCA5CF9EEC5}" dt="2020-04-10T12:12:43.972" v="54" actId="20577"/>
        <pc:sldMkLst>
          <pc:docMk/>
          <pc:sldMk cId="2959175408" sldId="256"/>
        </pc:sldMkLst>
        <pc:spChg chg="mod">
          <ac:chgData name="Marija Ros Kozarić" userId="568161e6-0038-4c4c-8275-9366b7b52a9d" providerId="ADAL" clId="{38B6CA61-E8CA-48E5-A090-4CCA5CF9EEC5}" dt="2020-04-10T12:12:36.934" v="42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Marija Ros Kozarić" userId="568161e6-0038-4c4c-8275-9366b7b52a9d" providerId="ADAL" clId="{38B6CA61-E8CA-48E5-A090-4CCA5CF9EEC5}" dt="2020-04-10T12:12:43.972" v="54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 mod">
        <pc:chgData name="Marija Ros Kozarić" userId="568161e6-0038-4c4c-8275-9366b7b52a9d" providerId="ADAL" clId="{38B6CA61-E8CA-48E5-A090-4CCA5CF9EEC5}" dt="2020-04-10T12:15:28.724" v="312" actId="20577"/>
        <pc:sldMkLst>
          <pc:docMk/>
          <pc:sldMk cId="1782042884" sldId="257"/>
        </pc:sldMkLst>
        <pc:spChg chg="mod">
          <ac:chgData name="Marija Ros Kozarić" userId="568161e6-0038-4c4c-8275-9366b7b52a9d" providerId="ADAL" clId="{38B6CA61-E8CA-48E5-A090-4CCA5CF9EEC5}" dt="2020-04-10T12:12:58.863" v="71" actId="20577"/>
          <ac:spMkLst>
            <pc:docMk/>
            <pc:sldMk cId="1782042884" sldId="257"/>
            <ac:spMk id="2" creationId="{00000000-0000-0000-0000-000000000000}"/>
          </ac:spMkLst>
        </pc:spChg>
        <pc:spChg chg="mod">
          <ac:chgData name="Marija Ros Kozarić" userId="568161e6-0038-4c4c-8275-9366b7b52a9d" providerId="ADAL" clId="{38B6CA61-E8CA-48E5-A090-4CCA5CF9EEC5}" dt="2020-04-10T12:15:28.724" v="312" actId="20577"/>
          <ac:spMkLst>
            <pc:docMk/>
            <pc:sldMk cId="1782042884" sldId="257"/>
            <ac:spMk id="3" creationId="{00000000-0000-0000-0000-000000000000}"/>
          </ac:spMkLst>
        </pc:spChg>
      </pc:sldChg>
      <pc:sldChg chg="modSp add mod">
        <pc:chgData name="Marija Ros Kozarić" userId="568161e6-0038-4c4c-8275-9366b7b52a9d" providerId="ADAL" clId="{38B6CA61-E8CA-48E5-A090-4CCA5CF9EEC5}" dt="2020-04-10T12:13:56.769" v="122" actId="255"/>
        <pc:sldMkLst>
          <pc:docMk/>
          <pc:sldMk cId="377078832" sldId="258"/>
        </pc:sldMkLst>
        <pc:spChg chg="mod">
          <ac:chgData name="Marija Ros Kozarić" userId="568161e6-0038-4c4c-8275-9366b7b52a9d" providerId="ADAL" clId="{38B6CA61-E8CA-48E5-A090-4CCA5CF9EEC5}" dt="2020-04-10T12:13:19.269" v="112" actId="27636"/>
          <ac:spMkLst>
            <pc:docMk/>
            <pc:sldMk cId="377078832" sldId="258"/>
            <ac:spMk id="2" creationId="{B5F755EC-1EB8-44DA-9D1B-40F037F5D305}"/>
          </ac:spMkLst>
        </pc:spChg>
        <pc:spChg chg="mod">
          <ac:chgData name="Marija Ros Kozarić" userId="568161e6-0038-4c4c-8275-9366b7b52a9d" providerId="ADAL" clId="{38B6CA61-E8CA-48E5-A090-4CCA5CF9EEC5}" dt="2020-04-10T12:13:56.769" v="122" actId="255"/>
          <ac:spMkLst>
            <pc:docMk/>
            <pc:sldMk cId="377078832" sldId="258"/>
            <ac:spMk id="3" creationId="{AC79CCDD-D1EA-4456-AEBA-40F61D896137}"/>
          </ac:spMkLst>
        </pc:spChg>
      </pc:sldChg>
      <pc:sldChg chg="modSp add mod">
        <pc:chgData name="Marija Ros Kozarić" userId="568161e6-0038-4c4c-8275-9366b7b52a9d" providerId="ADAL" clId="{38B6CA61-E8CA-48E5-A090-4CCA5CF9EEC5}" dt="2020-04-10T12:19:12.570" v="700" actId="20577"/>
        <pc:sldMkLst>
          <pc:docMk/>
          <pc:sldMk cId="2367992770" sldId="259"/>
        </pc:sldMkLst>
        <pc:spChg chg="mod">
          <ac:chgData name="Marija Ros Kozarić" userId="568161e6-0038-4c4c-8275-9366b7b52a9d" providerId="ADAL" clId="{38B6CA61-E8CA-48E5-A090-4CCA5CF9EEC5}" dt="2020-04-10T12:15:42.608" v="337" actId="20577"/>
          <ac:spMkLst>
            <pc:docMk/>
            <pc:sldMk cId="2367992770" sldId="259"/>
            <ac:spMk id="2" creationId="{6D9C40F4-61E4-49F5-ACA5-8532FAF2273A}"/>
          </ac:spMkLst>
        </pc:spChg>
        <pc:spChg chg="mod">
          <ac:chgData name="Marija Ros Kozarić" userId="568161e6-0038-4c4c-8275-9366b7b52a9d" providerId="ADAL" clId="{38B6CA61-E8CA-48E5-A090-4CCA5CF9EEC5}" dt="2020-04-10T12:19:12.570" v="700" actId="20577"/>
          <ac:spMkLst>
            <pc:docMk/>
            <pc:sldMk cId="2367992770" sldId="259"/>
            <ac:spMk id="3" creationId="{57B9E62B-8227-4C0D-9F59-B773E7ECDE39}"/>
          </ac:spMkLst>
        </pc:spChg>
      </pc:sldChg>
      <pc:sldChg chg="addSp modSp add mod">
        <pc:chgData name="Marija Ros Kozarić" userId="568161e6-0038-4c4c-8275-9366b7b52a9d" providerId="ADAL" clId="{38B6CA61-E8CA-48E5-A090-4CCA5CF9EEC5}" dt="2020-04-10T12:35:10.633" v="908" actId="1076"/>
        <pc:sldMkLst>
          <pc:docMk/>
          <pc:sldMk cId="195011327" sldId="260"/>
        </pc:sldMkLst>
        <pc:spChg chg="mod">
          <ac:chgData name="Marija Ros Kozarić" userId="568161e6-0038-4c4c-8275-9366b7b52a9d" providerId="ADAL" clId="{38B6CA61-E8CA-48E5-A090-4CCA5CF9EEC5}" dt="2020-04-10T12:18:54.614" v="693" actId="27636"/>
          <ac:spMkLst>
            <pc:docMk/>
            <pc:sldMk cId="195011327" sldId="260"/>
            <ac:spMk id="2" creationId="{B3DC87B9-DAAE-4C69-A7CE-410EB1F40EEE}"/>
          </ac:spMkLst>
        </pc:spChg>
        <pc:spChg chg="mod">
          <ac:chgData name="Marija Ros Kozarić" userId="568161e6-0038-4c4c-8275-9366b7b52a9d" providerId="ADAL" clId="{38B6CA61-E8CA-48E5-A090-4CCA5CF9EEC5}" dt="2020-04-10T12:29:09.123" v="780" actId="5793"/>
          <ac:spMkLst>
            <pc:docMk/>
            <pc:sldMk cId="195011327" sldId="260"/>
            <ac:spMk id="3" creationId="{396EDC7E-6DF0-459D-BE66-64B538D0C2DE}"/>
          </ac:spMkLst>
        </pc:spChg>
        <pc:picChg chg="add mod">
          <ac:chgData name="Marija Ros Kozarić" userId="568161e6-0038-4c4c-8275-9366b7b52a9d" providerId="ADAL" clId="{38B6CA61-E8CA-48E5-A090-4CCA5CF9EEC5}" dt="2020-04-10T12:35:10.633" v="908" actId="1076"/>
          <ac:picMkLst>
            <pc:docMk/>
            <pc:sldMk cId="195011327" sldId="260"/>
            <ac:picMk id="4" creationId="{11346CCE-FC09-41A5-8DAE-D43138ABD306}"/>
          </ac:picMkLst>
        </pc:picChg>
      </pc:sldChg>
      <pc:sldChg chg="addSp delSp modSp add mod modAnim">
        <pc:chgData name="Marija Ros Kozarić" userId="568161e6-0038-4c4c-8275-9366b7b52a9d" providerId="ADAL" clId="{38B6CA61-E8CA-48E5-A090-4CCA5CF9EEC5}" dt="2020-04-10T12:32:28.746" v="906" actId="1076"/>
        <pc:sldMkLst>
          <pc:docMk/>
          <pc:sldMk cId="393241536" sldId="261"/>
        </pc:sldMkLst>
        <pc:spChg chg="del mod">
          <ac:chgData name="Marija Ros Kozarić" userId="568161e6-0038-4c4c-8275-9366b7b52a9d" providerId="ADAL" clId="{38B6CA61-E8CA-48E5-A090-4CCA5CF9EEC5}" dt="2020-04-10T12:31:43.704" v="806" actId="21"/>
          <ac:spMkLst>
            <pc:docMk/>
            <pc:sldMk cId="393241536" sldId="261"/>
            <ac:spMk id="2" creationId="{0F058B67-BA9A-4B90-AA0C-6F82BA4F2F44}"/>
          </ac:spMkLst>
        </pc:spChg>
        <pc:spChg chg="mod">
          <ac:chgData name="Marija Ros Kozarić" userId="568161e6-0038-4c4c-8275-9366b7b52a9d" providerId="ADAL" clId="{38B6CA61-E8CA-48E5-A090-4CCA5CF9EEC5}" dt="2020-04-10T12:32:26.110" v="905" actId="114"/>
          <ac:spMkLst>
            <pc:docMk/>
            <pc:sldMk cId="393241536" sldId="261"/>
            <ac:spMk id="3" creationId="{FCDF3EFA-7447-4730-BFF3-8CDC23F3BE87}"/>
          </ac:spMkLst>
        </pc:spChg>
        <pc:picChg chg="add mod">
          <ac:chgData name="Marija Ros Kozarić" userId="568161e6-0038-4c4c-8275-9366b7b52a9d" providerId="ADAL" clId="{38B6CA61-E8CA-48E5-A090-4CCA5CF9EEC5}" dt="2020-04-10T12:32:28.746" v="906" actId="1076"/>
          <ac:picMkLst>
            <pc:docMk/>
            <pc:sldMk cId="393241536" sldId="261"/>
            <ac:picMk id="4" creationId="{A5F76C7E-DA36-4BFB-9880-4BB3C6B650EA}"/>
          </ac:picMkLst>
        </pc:picChg>
      </pc:sldChg>
      <pc:sldChg chg="addSp modSp add mod">
        <pc:chgData name="Marija Ros Kozarić" userId="568161e6-0038-4c4c-8275-9366b7b52a9d" providerId="ADAL" clId="{38B6CA61-E8CA-48E5-A090-4CCA5CF9EEC5}" dt="2020-04-10T12:37:02.155" v="982" actId="1076"/>
        <pc:sldMkLst>
          <pc:docMk/>
          <pc:sldMk cId="112905103" sldId="262"/>
        </pc:sldMkLst>
        <pc:spChg chg="mod">
          <ac:chgData name="Marija Ros Kozarić" userId="568161e6-0038-4c4c-8275-9366b7b52a9d" providerId="ADAL" clId="{38B6CA61-E8CA-48E5-A090-4CCA5CF9EEC5}" dt="2020-04-10T12:35:18.262" v="910" actId="27636"/>
          <ac:spMkLst>
            <pc:docMk/>
            <pc:sldMk cId="112905103" sldId="262"/>
            <ac:spMk id="2" creationId="{6D1BE255-8E38-45B2-A55B-B9D19DEF63A7}"/>
          </ac:spMkLst>
        </pc:spChg>
        <pc:spChg chg="mod">
          <ac:chgData name="Marija Ros Kozarić" userId="568161e6-0038-4c4c-8275-9366b7b52a9d" providerId="ADAL" clId="{38B6CA61-E8CA-48E5-A090-4CCA5CF9EEC5}" dt="2020-04-10T12:36:54.933" v="978" actId="5793"/>
          <ac:spMkLst>
            <pc:docMk/>
            <pc:sldMk cId="112905103" sldId="262"/>
            <ac:spMk id="3" creationId="{C1BBCECD-5302-41A8-8FBB-5C5E08279AAC}"/>
          </ac:spMkLst>
        </pc:spChg>
        <pc:picChg chg="add mod">
          <ac:chgData name="Marija Ros Kozarić" userId="568161e6-0038-4c4c-8275-9366b7b52a9d" providerId="ADAL" clId="{38B6CA61-E8CA-48E5-A090-4CCA5CF9EEC5}" dt="2020-04-10T12:37:02.155" v="982" actId="1076"/>
          <ac:picMkLst>
            <pc:docMk/>
            <pc:sldMk cId="112905103" sldId="262"/>
            <ac:picMk id="4" creationId="{258D82FA-7CDA-476D-835C-50AA71D06238}"/>
          </ac:picMkLst>
        </pc:picChg>
      </pc:sldChg>
      <pc:sldChg chg="addSp modSp add mod">
        <pc:chgData name="Marija Ros Kozarić" userId="568161e6-0038-4c4c-8275-9366b7b52a9d" providerId="ADAL" clId="{38B6CA61-E8CA-48E5-A090-4CCA5CF9EEC5}" dt="2020-04-10T12:38:47.918" v="1043" actId="1076"/>
        <pc:sldMkLst>
          <pc:docMk/>
          <pc:sldMk cId="83240507" sldId="263"/>
        </pc:sldMkLst>
        <pc:spChg chg="mod">
          <ac:chgData name="Marija Ros Kozarić" userId="568161e6-0038-4c4c-8275-9366b7b52a9d" providerId="ADAL" clId="{38B6CA61-E8CA-48E5-A090-4CCA5CF9EEC5}" dt="2020-04-10T12:37:31.174" v="984" actId="27636"/>
          <ac:spMkLst>
            <pc:docMk/>
            <pc:sldMk cId="83240507" sldId="263"/>
            <ac:spMk id="2" creationId="{8951BFD0-1293-4C2F-8F8E-DDE8FBA27791}"/>
          </ac:spMkLst>
        </pc:spChg>
        <pc:spChg chg="mod">
          <ac:chgData name="Marija Ros Kozarić" userId="568161e6-0038-4c4c-8275-9366b7b52a9d" providerId="ADAL" clId="{38B6CA61-E8CA-48E5-A090-4CCA5CF9EEC5}" dt="2020-04-10T12:38:45.730" v="1042" actId="20577"/>
          <ac:spMkLst>
            <pc:docMk/>
            <pc:sldMk cId="83240507" sldId="263"/>
            <ac:spMk id="3" creationId="{0CAE0775-CA05-4E9E-8E3A-9C2BF21C968C}"/>
          </ac:spMkLst>
        </pc:spChg>
        <pc:picChg chg="add mod">
          <ac:chgData name="Marija Ros Kozarić" userId="568161e6-0038-4c4c-8275-9366b7b52a9d" providerId="ADAL" clId="{38B6CA61-E8CA-48E5-A090-4CCA5CF9EEC5}" dt="2020-04-10T12:38:47.918" v="1043" actId="1076"/>
          <ac:picMkLst>
            <pc:docMk/>
            <pc:sldMk cId="83240507" sldId="263"/>
            <ac:picMk id="4" creationId="{DEBA08D4-7520-4DA6-80C1-F903E70276CE}"/>
          </ac:picMkLst>
        </pc:picChg>
      </pc:sldChg>
      <pc:sldChg chg="addSp modSp add mod">
        <pc:chgData name="Marija Ros Kozarić" userId="568161e6-0038-4c4c-8275-9366b7b52a9d" providerId="ADAL" clId="{38B6CA61-E8CA-48E5-A090-4CCA5CF9EEC5}" dt="2020-04-10T12:40:48.684" v="1130" actId="255"/>
        <pc:sldMkLst>
          <pc:docMk/>
          <pc:sldMk cId="1824769165" sldId="264"/>
        </pc:sldMkLst>
        <pc:spChg chg="mod">
          <ac:chgData name="Marija Ros Kozarić" userId="568161e6-0038-4c4c-8275-9366b7b52a9d" providerId="ADAL" clId="{38B6CA61-E8CA-48E5-A090-4CCA5CF9EEC5}" dt="2020-04-10T12:38:52.180" v="1045" actId="27636"/>
          <ac:spMkLst>
            <pc:docMk/>
            <pc:sldMk cId="1824769165" sldId="264"/>
            <ac:spMk id="2" creationId="{DA0F7A04-0D8B-4A84-9C3F-56EA068642BC}"/>
          </ac:spMkLst>
        </pc:spChg>
        <pc:spChg chg="mod">
          <ac:chgData name="Marija Ros Kozarić" userId="568161e6-0038-4c4c-8275-9366b7b52a9d" providerId="ADAL" clId="{38B6CA61-E8CA-48E5-A090-4CCA5CF9EEC5}" dt="2020-04-10T12:39:33.378" v="1109" actId="20577"/>
          <ac:spMkLst>
            <pc:docMk/>
            <pc:sldMk cId="1824769165" sldId="264"/>
            <ac:spMk id="3" creationId="{29FD5BA3-A5E6-49DF-A4E8-411D8D5B2944}"/>
          </ac:spMkLst>
        </pc:spChg>
        <pc:spChg chg="add mod">
          <ac:chgData name="Marija Ros Kozarić" userId="568161e6-0038-4c4c-8275-9366b7b52a9d" providerId="ADAL" clId="{38B6CA61-E8CA-48E5-A090-4CCA5CF9EEC5}" dt="2020-04-10T12:40:48.684" v="1130" actId="255"/>
          <ac:spMkLst>
            <pc:docMk/>
            <pc:sldMk cId="1824769165" sldId="264"/>
            <ac:spMk id="5" creationId="{149DD533-1349-440A-BF10-10042B64A5E0}"/>
          </ac:spMkLst>
        </pc:spChg>
        <pc:picChg chg="add mod">
          <ac:chgData name="Marija Ros Kozarić" userId="568161e6-0038-4c4c-8275-9366b7b52a9d" providerId="ADAL" clId="{38B6CA61-E8CA-48E5-A090-4CCA5CF9EEC5}" dt="2020-04-10T12:40:21.025" v="1114" actId="1076"/>
          <ac:picMkLst>
            <pc:docMk/>
            <pc:sldMk cId="1824769165" sldId="264"/>
            <ac:picMk id="4" creationId="{36A15605-03AE-416B-B2FC-3311422D16B9}"/>
          </ac:picMkLst>
        </pc:picChg>
      </pc:sldChg>
      <pc:sldChg chg="addSp modSp add mod">
        <pc:chgData name="Marija Ros Kozarić" userId="568161e6-0038-4c4c-8275-9366b7b52a9d" providerId="ADAL" clId="{38B6CA61-E8CA-48E5-A090-4CCA5CF9EEC5}" dt="2020-04-10T12:48:30.430" v="1290" actId="1076"/>
        <pc:sldMkLst>
          <pc:docMk/>
          <pc:sldMk cId="1299442463" sldId="265"/>
        </pc:sldMkLst>
        <pc:spChg chg="mod">
          <ac:chgData name="Marija Ros Kozarić" userId="568161e6-0038-4c4c-8275-9366b7b52a9d" providerId="ADAL" clId="{38B6CA61-E8CA-48E5-A090-4CCA5CF9EEC5}" dt="2020-04-10T12:40:51.131" v="1132" actId="27636"/>
          <ac:spMkLst>
            <pc:docMk/>
            <pc:sldMk cId="1299442463" sldId="265"/>
            <ac:spMk id="2" creationId="{706A0BCD-E3C8-46E8-9BC9-F20818A59C43}"/>
          </ac:spMkLst>
        </pc:spChg>
        <pc:spChg chg="mod">
          <ac:chgData name="Marija Ros Kozarić" userId="568161e6-0038-4c4c-8275-9366b7b52a9d" providerId="ADAL" clId="{38B6CA61-E8CA-48E5-A090-4CCA5CF9EEC5}" dt="2020-04-10T12:42:15.606" v="1288" actId="20577"/>
          <ac:spMkLst>
            <pc:docMk/>
            <pc:sldMk cId="1299442463" sldId="265"/>
            <ac:spMk id="3" creationId="{AD2C510B-0CD2-44D2-AAC0-90E53DF0F853}"/>
          </ac:spMkLst>
        </pc:spChg>
        <pc:picChg chg="add mod">
          <ac:chgData name="Marija Ros Kozarić" userId="568161e6-0038-4c4c-8275-9366b7b52a9d" providerId="ADAL" clId="{38B6CA61-E8CA-48E5-A090-4CCA5CF9EEC5}" dt="2020-04-10T12:48:30.430" v="1290" actId="1076"/>
          <ac:picMkLst>
            <pc:docMk/>
            <pc:sldMk cId="1299442463" sldId="265"/>
            <ac:picMk id="4" creationId="{1C06DC4B-D1C1-41E4-95F8-69B731BD3FA1}"/>
          </ac:picMkLst>
        </pc:picChg>
      </pc:sldChg>
      <pc:sldChg chg="modSp add mod">
        <pc:chgData name="Marija Ros Kozarić" userId="568161e6-0038-4c4c-8275-9366b7b52a9d" providerId="ADAL" clId="{38B6CA61-E8CA-48E5-A090-4CCA5CF9EEC5}" dt="2020-04-10T12:52:36.285" v="1565" actId="20577"/>
        <pc:sldMkLst>
          <pc:docMk/>
          <pc:sldMk cId="4086180209" sldId="266"/>
        </pc:sldMkLst>
        <pc:spChg chg="mod">
          <ac:chgData name="Marija Ros Kozarić" userId="568161e6-0038-4c4c-8275-9366b7b52a9d" providerId="ADAL" clId="{38B6CA61-E8CA-48E5-A090-4CCA5CF9EEC5}" dt="2020-04-10T12:49:03.324" v="1328" actId="20577"/>
          <ac:spMkLst>
            <pc:docMk/>
            <pc:sldMk cId="4086180209" sldId="266"/>
            <ac:spMk id="2" creationId="{8A8D4145-0BC5-4C81-B88C-7B7281E1BF62}"/>
          </ac:spMkLst>
        </pc:spChg>
        <pc:spChg chg="mod">
          <ac:chgData name="Marija Ros Kozarić" userId="568161e6-0038-4c4c-8275-9366b7b52a9d" providerId="ADAL" clId="{38B6CA61-E8CA-48E5-A090-4CCA5CF9EEC5}" dt="2020-04-10T12:52:36.285" v="1565" actId="20577"/>
          <ac:spMkLst>
            <pc:docMk/>
            <pc:sldMk cId="4086180209" sldId="266"/>
            <ac:spMk id="3" creationId="{E749AEBC-EBC5-49FC-B366-7BC1CCC22542}"/>
          </ac:spMkLst>
        </pc:spChg>
      </pc:sldChg>
      <pc:sldChg chg="modSp add mod">
        <pc:chgData name="Marija Ros Kozarić" userId="568161e6-0038-4c4c-8275-9366b7b52a9d" providerId="ADAL" clId="{38B6CA61-E8CA-48E5-A090-4CCA5CF9EEC5}" dt="2020-04-10T12:54:15.800" v="1656" actId="113"/>
        <pc:sldMkLst>
          <pc:docMk/>
          <pc:sldMk cId="1315986080" sldId="267"/>
        </pc:sldMkLst>
        <pc:spChg chg="mod">
          <ac:chgData name="Marija Ros Kozarić" userId="568161e6-0038-4c4c-8275-9366b7b52a9d" providerId="ADAL" clId="{38B6CA61-E8CA-48E5-A090-4CCA5CF9EEC5}" dt="2020-04-10T12:52:40.898" v="1567" actId="27636"/>
          <ac:spMkLst>
            <pc:docMk/>
            <pc:sldMk cId="1315986080" sldId="267"/>
            <ac:spMk id="2" creationId="{3FF60139-3521-467A-B221-524879B31E35}"/>
          </ac:spMkLst>
        </pc:spChg>
        <pc:spChg chg="mod">
          <ac:chgData name="Marija Ros Kozarić" userId="568161e6-0038-4c4c-8275-9366b7b52a9d" providerId="ADAL" clId="{38B6CA61-E8CA-48E5-A090-4CCA5CF9EEC5}" dt="2020-04-10T12:54:15.800" v="1656" actId="113"/>
          <ac:spMkLst>
            <pc:docMk/>
            <pc:sldMk cId="1315986080" sldId="267"/>
            <ac:spMk id="3" creationId="{0775521A-A6F5-42A3-B78F-3ADDB7508263}"/>
          </ac:spMkLst>
        </pc:spChg>
      </pc:sldChg>
      <pc:sldChg chg="addSp delSp modSp add mod">
        <pc:chgData name="Marija Ros Kozarić" userId="568161e6-0038-4c4c-8275-9366b7b52a9d" providerId="ADAL" clId="{38B6CA61-E8CA-48E5-A090-4CCA5CF9EEC5}" dt="2020-04-10T12:57:33.471" v="1977" actId="1076"/>
        <pc:sldMkLst>
          <pc:docMk/>
          <pc:sldMk cId="4157233597" sldId="268"/>
        </pc:sldMkLst>
        <pc:spChg chg="del mod">
          <ac:chgData name="Marija Ros Kozarić" userId="568161e6-0038-4c4c-8275-9366b7b52a9d" providerId="ADAL" clId="{38B6CA61-E8CA-48E5-A090-4CCA5CF9EEC5}" dt="2020-04-10T12:54:51.814" v="1660" actId="21"/>
          <ac:spMkLst>
            <pc:docMk/>
            <pc:sldMk cId="4157233597" sldId="268"/>
            <ac:spMk id="2" creationId="{63A184C7-F5A1-44CC-8B4C-2630E541DF73}"/>
          </ac:spMkLst>
        </pc:spChg>
        <pc:spChg chg="del">
          <ac:chgData name="Marija Ros Kozarić" userId="568161e6-0038-4c4c-8275-9366b7b52a9d" providerId="ADAL" clId="{38B6CA61-E8CA-48E5-A090-4CCA5CF9EEC5}" dt="2020-04-10T12:54:48.559" v="1659"/>
          <ac:spMkLst>
            <pc:docMk/>
            <pc:sldMk cId="4157233597" sldId="268"/>
            <ac:spMk id="3" creationId="{AF8A60D3-96AB-4EFE-AE03-F8EA939BC8A8}"/>
          </ac:spMkLst>
        </pc:spChg>
        <pc:spChg chg="add mod">
          <ac:chgData name="Marija Ros Kozarić" userId="568161e6-0038-4c4c-8275-9366b7b52a9d" providerId="ADAL" clId="{38B6CA61-E8CA-48E5-A090-4CCA5CF9EEC5}" dt="2020-04-10T12:57:33.471" v="1977" actId="1076"/>
          <ac:spMkLst>
            <pc:docMk/>
            <pc:sldMk cId="4157233597" sldId="268"/>
            <ac:spMk id="5" creationId="{3731CE3C-D1AA-44D7-BBD0-A792F77806E4}"/>
          </ac:spMkLst>
        </pc:spChg>
        <pc:picChg chg="add mod">
          <ac:chgData name="Marija Ros Kozarić" userId="568161e6-0038-4c4c-8275-9366b7b52a9d" providerId="ADAL" clId="{38B6CA61-E8CA-48E5-A090-4CCA5CF9EEC5}" dt="2020-04-10T12:54:59.767" v="1664" actId="1076"/>
          <ac:picMkLst>
            <pc:docMk/>
            <pc:sldMk cId="4157233597" sldId="268"/>
            <ac:picMk id="4" creationId="{9BACEF15-8B86-45EB-AACB-4FE87FA38D4B}"/>
          </ac:picMkLst>
        </pc:picChg>
      </pc:sldChg>
      <pc:sldChg chg="modSp add mod">
        <pc:chgData name="Marija Ros Kozarić" userId="568161e6-0038-4c4c-8275-9366b7b52a9d" providerId="ADAL" clId="{38B6CA61-E8CA-48E5-A090-4CCA5CF9EEC5}" dt="2020-04-10T12:58:21.695" v="2159" actId="20577"/>
        <pc:sldMkLst>
          <pc:docMk/>
          <pc:sldMk cId="1834483447" sldId="269"/>
        </pc:sldMkLst>
        <pc:spChg chg="mod">
          <ac:chgData name="Marija Ros Kozarić" userId="568161e6-0038-4c4c-8275-9366b7b52a9d" providerId="ADAL" clId="{38B6CA61-E8CA-48E5-A090-4CCA5CF9EEC5}" dt="2020-04-10T12:57:49.983" v="2006" actId="5793"/>
          <ac:spMkLst>
            <pc:docMk/>
            <pc:sldMk cId="1834483447" sldId="269"/>
            <ac:spMk id="2" creationId="{4E12E5ED-3D18-4F91-A31F-D9EC89028F6D}"/>
          </ac:spMkLst>
        </pc:spChg>
        <pc:spChg chg="mod">
          <ac:chgData name="Marija Ros Kozarić" userId="568161e6-0038-4c4c-8275-9366b7b52a9d" providerId="ADAL" clId="{38B6CA61-E8CA-48E5-A090-4CCA5CF9EEC5}" dt="2020-04-10T12:58:21.695" v="2159" actId="20577"/>
          <ac:spMkLst>
            <pc:docMk/>
            <pc:sldMk cId="1834483447" sldId="269"/>
            <ac:spMk id="3" creationId="{A5A38F2E-2147-4B18-B57E-FEA758DDD690}"/>
          </ac:spMkLst>
        </pc:spChg>
      </pc:sldChg>
      <pc:sldChg chg="modSp add mod">
        <pc:chgData name="Marija Ros Kozarić" userId="568161e6-0038-4c4c-8275-9366b7b52a9d" providerId="ADAL" clId="{38B6CA61-E8CA-48E5-A090-4CCA5CF9EEC5}" dt="2020-04-10T12:58:51.383" v="2222" actId="27636"/>
        <pc:sldMkLst>
          <pc:docMk/>
          <pc:sldMk cId="361523440" sldId="270"/>
        </pc:sldMkLst>
        <pc:spChg chg="mod">
          <ac:chgData name="Marija Ros Kozarić" userId="568161e6-0038-4c4c-8275-9366b7b52a9d" providerId="ADAL" clId="{38B6CA61-E8CA-48E5-A090-4CCA5CF9EEC5}" dt="2020-04-10T12:58:51.383" v="2222" actId="27636"/>
          <ac:spMkLst>
            <pc:docMk/>
            <pc:sldMk cId="361523440" sldId="270"/>
            <ac:spMk id="2" creationId="{35816E78-8319-4978-B9E3-5B09397F3E35}"/>
          </ac:spMkLst>
        </pc:spChg>
        <pc:spChg chg="mod">
          <ac:chgData name="Marija Ros Kozarić" userId="568161e6-0038-4c4c-8275-9366b7b52a9d" providerId="ADAL" clId="{38B6CA61-E8CA-48E5-A090-4CCA5CF9EEC5}" dt="2020-04-10T12:58:46.708" v="2220" actId="255"/>
          <ac:spMkLst>
            <pc:docMk/>
            <pc:sldMk cId="361523440" sldId="270"/>
            <ac:spMk id="3" creationId="{9698BAFE-43B8-4A7F-A572-47564B7748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10.04.20.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10.04.20.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10.04.20.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10.04.20.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10.04.20.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10.04.20.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t>10.04.20.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Sekundarne djelatnosti u Hrvatskoj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Gospodarstvo</a:t>
            </a:r>
          </a:p>
        </p:txBody>
      </p:sp>
    </p:spTree>
    <p:extLst>
      <p:ext uri="{BB962C8B-B14F-4D97-AF65-F5344CB8AC3E}">
        <p14:creationId xmlns:p14="http://schemas.microsoft.com/office/powerpoint/2010/main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0BCD-E3C8-46E8-9BC9-F20818A5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510B-0CD2-44D2-AAC0-90E53DF0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c)vjetroelektrane – oko 10%</a:t>
            </a:r>
          </a:p>
          <a:p>
            <a:pPr marL="0" indent="0">
              <a:buNone/>
            </a:pPr>
            <a:r>
              <a:rPr lang="hr-HR" sz="2400" i="1" dirty="0"/>
              <a:t>Zašto je najveći broj vjetroelektrana smješten u Primorsku Hrvatsku?</a:t>
            </a:r>
          </a:p>
          <a:p>
            <a:pPr marL="0" indent="0">
              <a:buNone/>
            </a:pPr>
            <a:r>
              <a:rPr lang="hr-HR" sz="2400" i="1" dirty="0"/>
              <a:t>Znate li gdje se nalaze vjetroparkovi?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6DC4B-D1C1-41E4-95F8-69B731BD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571750"/>
            <a:ext cx="20288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4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4145-0BC5-4C81-B88C-7B7281E1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Industrija i proizvodno obrtništvo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AEBC-EBC5-49FC-B366-7BC1CCC2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industrija nafte i plina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drvna industrija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prehrambena industrija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duhanska industrija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brodogradnja (?)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metaloprerađivačka industrija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elektroindustrija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proizvodnja autodijelova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/>
              <a:t>farmaceutska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8618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0139-3521-467A-B221-524879B3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5521A-A6F5-42A3-B78F-3ADDB7508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5 industrijskih regija u RH:</a:t>
            </a:r>
          </a:p>
          <a:p>
            <a:pPr marL="0" indent="0">
              <a:buNone/>
            </a:pPr>
            <a:r>
              <a:rPr lang="hr-HR" sz="2400" dirty="0"/>
              <a:t> - zagrebačka</a:t>
            </a:r>
          </a:p>
          <a:p>
            <a:pPr marL="0" indent="0">
              <a:buNone/>
            </a:pPr>
            <a:r>
              <a:rPr lang="hr-HR" sz="2400" dirty="0"/>
              <a:t> - međimursko-gornjopodravska </a:t>
            </a:r>
          </a:p>
          <a:p>
            <a:pPr marL="0" indent="0">
              <a:buNone/>
            </a:pPr>
            <a:r>
              <a:rPr lang="hr-HR" sz="2400" dirty="0"/>
              <a:t> - osječko-brodska </a:t>
            </a:r>
          </a:p>
          <a:p>
            <a:pPr marL="0" indent="0">
              <a:buNone/>
            </a:pPr>
            <a:r>
              <a:rPr lang="hr-HR" sz="2400" dirty="0"/>
              <a:t> - riječko-istarska </a:t>
            </a:r>
          </a:p>
          <a:p>
            <a:pPr marL="0" indent="0">
              <a:buNone/>
            </a:pPr>
            <a:r>
              <a:rPr lang="hr-HR" sz="2400" dirty="0"/>
              <a:t> - splitska</a:t>
            </a:r>
          </a:p>
        </p:txBody>
      </p:sp>
    </p:spTree>
    <p:extLst>
      <p:ext uri="{BB962C8B-B14F-4D97-AF65-F5344CB8AC3E}">
        <p14:creationId xmlns:p14="http://schemas.microsoft.com/office/powerpoint/2010/main" val="131598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ACEF15-8B86-45EB-AACB-4FE87FA38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483518"/>
            <a:ext cx="5472608" cy="4398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31CE3C-D1AA-44D7-BBD0-A792F77806E4}"/>
              </a:ext>
            </a:extLst>
          </p:cNvPr>
          <p:cNvSpPr txBox="1"/>
          <p:nvPr/>
        </p:nvSpPr>
        <p:spPr>
          <a:xfrm>
            <a:off x="327511" y="727049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Koja je industrijska regija najvažnija i najveća?</a:t>
            </a:r>
          </a:p>
          <a:p>
            <a:r>
              <a:rPr lang="hr-HR" sz="2400" i="1" dirty="0"/>
              <a:t>Izdvojite naselja pojedinih industrijskih regija.</a:t>
            </a:r>
          </a:p>
          <a:p>
            <a:r>
              <a:rPr lang="hr-HR" sz="2400" i="1" dirty="0"/>
              <a:t>Istražite: koje se grane industrije i tvrke nalaze u tim gradovima?</a:t>
            </a:r>
          </a:p>
          <a:p>
            <a:r>
              <a:rPr lang="hr-HR" sz="2400" i="1" dirty="0"/>
              <a:t>Napišite izvještaj.</a:t>
            </a:r>
          </a:p>
        </p:txBody>
      </p:sp>
    </p:spTree>
    <p:extLst>
      <p:ext uri="{BB962C8B-B14F-4D97-AF65-F5344CB8AC3E}">
        <p14:creationId xmlns:p14="http://schemas.microsoft.com/office/powerpoint/2010/main" val="415723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E5ED-3D18-4F91-A31F-D9EC8902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Ponavljanje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8F2E-2147-4B18-B57E-FEA758DD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Riješite radnu bilježnicu.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448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6E78-8319-4978-B9E3-5B09397F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Izradila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BAFE-43B8-4A7F-A572-47564B774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36152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55EC-1EB8-44DA-9D1B-40F037F5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Nakon današnjeg sata moći ćeš...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CCDD-D1EA-4456-AEBA-40F61D896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i="1" dirty="0"/>
              <a:t> </a:t>
            </a:r>
            <a:r>
              <a:rPr lang="en-US" sz="2400" i="1" dirty="0"/>
              <a:t>-</a:t>
            </a:r>
            <a:r>
              <a:rPr lang="en-US" sz="2400" i="1" dirty="0" err="1"/>
              <a:t>obja</a:t>
            </a:r>
            <a:r>
              <a:rPr lang="hr-HR" sz="2400" i="1" dirty="0"/>
              <a:t>sniti </a:t>
            </a:r>
            <a:r>
              <a:rPr lang="en-US" sz="2400" i="1" dirty="0" err="1"/>
              <a:t>važnost</a:t>
            </a:r>
            <a:r>
              <a:rPr lang="en-US" sz="2400" i="1" dirty="0"/>
              <a:t> </a:t>
            </a:r>
            <a:r>
              <a:rPr lang="en-US" sz="2400" i="1" dirty="0" err="1"/>
              <a:t>pojedinih</a:t>
            </a:r>
            <a:r>
              <a:rPr lang="en-US" sz="2400" i="1" dirty="0"/>
              <a:t> </a:t>
            </a:r>
            <a:r>
              <a:rPr lang="en-US" sz="2400" i="1" dirty="0" err="1"/>
              <a:t>djelatnosti</a:t>
            </a:r>
            <a:r>
              <a:rPr lang="en-US" sz="2400" i="1" dirty="0"/>
              <a:t> za </a:t>
            </a:r>
            <a:r>
              <a:rPr lang="en-US" sz="2400" i="1" dirty="0" err="1"/>
              <a:t>gospodarstvo</a:t>
            </a:r>
            <a:r>
              <a:rPr lang="en-US" sz="2400" i="1" dirty="0"/>
              <a:t> </a:t>
            </a:r>
            <a:r>
              <a:rPr lang="en-US" sz="2400" i="1" dirty="0" err="1"/>
              <a:t>zavičaja</a:t>
            </a:r>
            <a:r>
              <a:rPr lang="en-US" sz="2400" i="1" dirty="0"/>
              <a:t> </a:t>
            </a:r>
            <a:r>
              <a:rPr lang="en-US" sz="2400" i="1" dirty="0" err="1"/>
              <a:t>Hrvatske</a:t>
            </a:r>
            <a:r>
              <a:rPr lang="en-US" sz="2400" i="1" dirty="0"/>
              <a:t> u </a:t>
            </a:r>
            <a:r>
              <a:rPr lang="en-US" sz="2400" i="1" dirty="0" err="1"/>
              <a:t>okvirima</a:t>
            </a:r>
            <a:r>
              <a:rPr lang="en-US" sz="2400" i="1" dirty="0"/>
              <a:t> </a:t>
            </a:r>
            <a:r>
              <a:rPr lang="en-US" sz="2400" i="1" dirty="0" err="1"/>
              <a:t>održivoga</a:t>
            </a:r>
            <a:r>
              <a:rPr lang="en-US" sz="2400" i="1" dirty="0"/>
              <a:t> </a:t>
            </a:r>
            <a:r>
              <a:rPr lang="en-US" sz="2400" i="1" dirty="0" err="1"/>
              <a:t>razvoja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707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Podsjetimo se...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i="1" dirty="0"/>
              <a:t>Koje djelatnosti ubrajamo u sekundarni sektor?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i="1" dirty="0"/>
              <a:t>U čemu je njihova važnost?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i="1" dirty="0"/>
              <a:t>Može li se država bez razvoja djelatnosti sekundarnog sektora razvijati? Zašto?</a:t>
            </a:r>
          </a:p>
        </p:txBody>
      </p:sp>
    </p:spTree>
    <p:extLst>
      <p:ext uri="{BB962C8B-B14F-4D97-AF65-F5344CB8AC3E}">
        <p14:creationId xmlns:p14="http://schemas.microsoft.com/office/powerpoint/2010/main" val="17820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40F4-61E4-49F5-ACA5-8532FAF2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Rudarstvo i energetika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E62B-8227-4C0D-9F59-B773E7ECD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vađenje nafte i prirodnog plina</a:t>
            </a:r>
          </a:p>
          <a:p>
            <a:pPr marL="0" indent="0">
              <a:buNone/>
            </a:pPr>
            <a:r>
              <a:rPr lang="hr-HR" sz="2400" i="1" dirty="0"/>
              <a:t>Kako nastaje nafta, a kako prirodni plin?</a:t>
            </a:r>
          </a:p>
          <a:p>
            <a:pPr marL="0" indent="0">
              <a:buNone/>
            </a:pPr>
            <a:r>
              <a:rPr lang="hr-HR" sz="2400" i="1" dirty="0"/>
              <a:t>Izdvojite iz udžbenika nalazišta nafte i prirodnog plina. </a:t>
            </a:r>
          </a:p>
          <a:p>
            <a:pPr marL="0" indent="0">
              <a:buNone/>
            </a:pPr>
            <a:r>
              <a:rPr lang="hr-HR" sz="2400" i="1" dirty="0"/>
              <a:t>Ima li nafte i plina u podmorju Jadranskog mora?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nafta koja se crpi zadovoljava ¼ potreba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prirodni plin zadovoljava ½ potreba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JANAF</a:t>
            </a:r>
          </a:p>
        </p:txBody>
      </p:sp>
    </p:spTree>
    <p:extLst>
      <p:ext uri="{BB962C8B-B14F-4D97-AF65-F5344CB8AC3E}">
        <p14:creationId xmlns:p14="http://schemas.microsoft.com/office/powerpoint/2010/main" val="236799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87B9-DAAE-4C69-A7CE-410EB1F4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DC7E-6DF0-459D-BE66-64B538D0C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građevinski kamen (brački kamen, benkovački kamen, istarski kamen)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46CCE-FC09-41A5-8DAE-D43138AB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43758"/>
            <a:ext cx="22019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3EFA-7447-4730-BFF3-8CDC23F3B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solane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i="1" dirty="0"/>
              <a:t>Gdje se nalaze</a:t>
            </a:r>
          </a:p>
          <a:p>
            <a:pPr marL="0" indent="0">
              <a:buNone/>
            </a:pPr>
            <a:r>
              <a:rPr lang="hr-HR" sz="2400" i="1" dirty="0"/>
              <a:t>u Hrvatskoj?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76C7E-DA36-4BFB-9880-4BB3C6B6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7574"/>
            <a:ext cx="4739968" cy="33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E255-8E38-45B2-A55B-B9D19DEF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CECD-5302-41A8-8FBB-5C5E0827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šljunak – vađenje iz rijeke Drave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D82FA-7CDA-476D-835C-50AA71D0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355726"/>
            <a:ext cx="2448272" cy="19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BFD0-1293-4C2F-8F8E-DDE8FBA2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0775-CA05-4E9E-8E3A-9C2BF21C9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dobivanje energije – a) termoelektrane (30-40%)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A08D4-7520-4DA6-80C1-F903E702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42672"/>
            <a:ext cx="5112568" cy="25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7A04-0D8B-4A84-9C3F-56EA0686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5BA3-A5E6-49DF-A4E8-411D8D5B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b) hidroelektrane – 50-60% (na Dravi i na Cetini)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2" descr="C:\Users\Svjetlana\Documents\školska knjiga\ppt predlosci i slike\slike2\originali\095_000015779.tif">
            <a:extLst>
              <a:ext uri="{FF2B5EF4-FFF2-40B4-BE49-F238E27FC236}">
                <a16:creationId xmlns:a16="http://schemas.microsoft.com/office/drawing/2014/main" id="{36A15605-03AE-416B-B2FC-3311422D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56" y="1995686"/>
            <a:ext cx="2456001" cy="30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DD533-1349-440A-BF10-10042B64A5E0}"/>
              </a:ext>
            </a:extLst>
          </p:cNvPr>
          <p:cNvSpPr txBox="1"/>
          <p:nvPr/>
        </p:nvSpPr>
        <p:spPr>
          <a:xfrm>
            <a:off x="4598044" y="4271456"/>
            <a:ext cx="141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HE Zakučac</a:t>
            </a:r>
          </a:p>
        </p:txBody>
      </p:sp>
    </p:spTree>
    <p:extLst>
      <p:ext uri="{BB962C8B-B14F-4D97-AF65-F5344CB8AC3E}">
        <p14:creationId xmlns:p14="http://schemas.microsoft.com/office/powerpoint/2010/main" val="182476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262</Words>
  <Application>Microsoft Office PowerPoint</Application>
  <PresentationFormat>On-screen Show (16:9)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Sekundarne djelatnosti u Hrvatskoj</vt:lpstr>
      <vt:lpstr>Nakon današnjeg sata moći ćeš...</vt:lpstr>
      <vt:lpstr>Podsjetimo se...</vt:lpstr>
      <vt:lpstr>Rudarstvo i energetika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Industrija i proizvodno obrtništvo</vt:lpstr>
      <vt:lpstr>PowerPoint Presentation</vt:lpstr>
      <vt:lpstr>PowerPoint Presentation</vt:lpstr>
      <vt:lpstr>Ponavljanje </vt:lpstr>
      <vt:lpstr>Izradila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Windows User</cp:lastModifiedBy>
  <cp:revision>10</cp:revision>
  <dcterms:created xsi:type="dcterms:W3CDTF">2019-03-27T12:00:31Z</dcterms:created>
  <dcterms:modified xsi:type="dcterms:W3CDTF">2020-04-10T13:41:18Z</dcterms:modified>
</cp:coreProperties>
</file>